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410" r:id="rId2"/>
    <p:sldId id="408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304" r:id="rId13"/>
    <p:sldId id="305" r:id="rId14"/>
    <p:sldId id="381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42" r:id="rId24"/>
    <p:sldId id="269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4" autoAdjust="0"/>
    <p:restoredTop sz="94660"/>
  </p:normalViewPr>
  <p:slideViewPr>
    <p:cSldViewPr>
      <p:cViewPr varScale="1">
        <p:scale>
          <a:sx n="60" d="100"/>
          <a:sy n="60" d="100"/>
        </p:scale>
        <p:origin x="-86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3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UX9I09W1cy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info@ckbrazo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?p=1005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053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05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kNj89VqdEM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7HiXxftlMQ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7413" y="4114800"/>
            <a:ext cx="2617787" cy="91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Part 2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45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191000"/>
          </a:xfrm>
        </p:spPr>
        <p:txBody>
          <a:bodyPr/>
          <a:lstStyle/>
          <a:p>
            <a:r>
              <a:rPr lang="en-US" dirty="0" smtClean="0"/>
              <a:t>Next Slide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Video</a:t>
            </a:r>
            <a:r>
              <a:rPr lang="en-US" dirty="0" smtClean="0"/>
              <a:t>: Story of the Bible </a:t>
            </a:r>
            <a:r>
              <a:rPr lang="en-US" dirty="0" smtClean="0"/>
              <a:t>2c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Download Here</a:t>
            </a:r>
            <a:r>
              <a:rPr lang="en-US" dirty="0"/>
              <a:t>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youtu.be/UX9I09W1cyk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58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487053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700" b="1" u="sng" dirty="0" smtClean="0">
                <a:solidFill>
                  <a:srgbClr val="2A0E00"/>
                </a:solidFill>
              </a:rPr>
              <a:t>Discuss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were the descendants of Adam &amp; Eve like?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the Lord decide to do when He saw this?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tell Noah to build?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How many doors was it to have?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Who shut the ark’s door – making them truly safe?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is the first thing Noah did when he came out.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ask Noah to do next?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is it wrong to kill people?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sign did God give to Noah?</a:t>
            </a: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</a:t>
            </a:r>
            <a:r>
              <a:rPr lang="en-US" sz="2400" smtClean="0"/>
              <a:t>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6"/>
              </a:rPr>
              <a:t>http://campaignkerusso.org/?</a:t>
            </a:r>
            <a:r>
              <a:rPr lang="en-US" sz="2000" b="1" u="sng" dirty="0" smtClean="0">
                <a:hlinkClick r:id="rId6"/>
              </a:rPr>
              <a:t>p=10053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7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p=10053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p=10053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29200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u="sng" dirty="0">
                <a:solidFill>
                  <a:srgbClr val="2A0E00"/>
                </a:solidFill>
              </a:rPr>
              <a:t>Questions to Think About During the Next Video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421600"/>
                </a:solidFill>
              </a:rPr>
              <a:t>Review: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421600"/>
                </a:solidFill>
              </a:rPr>
              <a:t>What </a:t>
            </a:r>
            <a:r>
              <a:rPr lang="en-US" sz="2800" b="1" dirty="0">
                <a:solidFill>
                  <a:srgbClr val="421600"/>
                </a:solidFill>
              </a:rPr>
              <a:t>did the woman do?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What happened to them when they sinned?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What did the Lord call out in the Garden?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Why did Adam hide from God? 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Who did Adam blame for his sin?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Who did the woman blame?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What did God say a future descendant of </a:t>
            </a:r>
            <a:r>
              <a:rPr lang="en-US" sz="2800" b="1" dirty="0" smtClean="0">
                <a:solidFill>
                  <a:srgbClr val="421600"/>
                </a:solidFill>
              </a:rPr>
              <a:t>Eve </a:t>
            </a:r>
            <a:r>
              <a:rPr lang="en-US" sz="2800" b="1" dirty="0">
                <a:solidFill>
                  <a:srgbClr val="421600"/>
                </a:solidFill>
              </a:rPr>
              <a:t>would do to </a:t>
            </a:r>
            <a:r>
              <a:rPr lang="en-US" sz="2800" b="1" dirty="0" smtClean="0">
                <a:solidFill>
                  <a:srgbClr val="421600"/>
                </a:solidFill>
              </a:rPr>
              <a:t>Satan</a:t>
            </a:r>
            <a:r>
              <a:rPr lang="en-US" sz="2800" b="1" dirty="0">
                <a:solidFill>
                  <a:srgbClr val="4216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17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419600"/>
          </a:xfrm>
        </p:spPr>
        <p:txBody>
          <a:bodyPr/>
          <a:lstStyle/>
          <a:p>
            <a:r>
              <a:rPr lang="en-US" sz="3600" dirty="0" smtClean="0"/>
              <a:t>Next Slide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Video</a:t>
            </a:r>
            <a:r>
              <a:rPr lang="en-US" sz="3600" dirty="0" smtClean="0"/>
              <a:t>: Story of Bible – 2a (review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Download Here: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youtu.be/kNj89VqdEMI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518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4495800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b="1" u="sng" dirty="0" smtClean="0">
                <a:solidFill>
                  <a:srgbClr val="421600"/>
                </a:solidFill>
              </a:rPr>
              <a:t>Discuss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421600"/>
                </a:solidFill>
              </a:rPr>
              <a:t>What </a:t>
            </a:r>
            <a:r>
              <a:rPr lang="en-US" sz="2800" b="1" dirty="0">
                <a:solidFill>
                  <a:srgbClr val="421600"/>
                </a:solidFill>
              </a:rPr>
              <a:t>did the woman do?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What happened to them when they sinned?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What did the Lord call out in the Garden?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Why did Adam hide from God? 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Who did Adam blame for his sin?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Who did the woman blame?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421600"/>
                </a:solidFill>
              </a:rPr>
              <a:t>What did God say a future descendant of </a:t>
            </a:r>
            <a:r>
              <a:rPr lang="en-US" sz="2800" b="1" dirty="0" smtClean="0">
                <a:solidFill>
                  <a:srgbClr val="421600"/>
                </a:solidFill>
              </a:rPr>
              <a:t>Eve </a:t>
            </a:r>
            <a:r>
              <a:rPr lang="en-US" sz="2800" b="1" dirty="0">
                <a:solidFill>
                  <a:srgbClr val="421600"/>
                </a:solidFill>
              </a:rPr>
              <a:t>would do to </a:t>
            </a:r>
            <a:r>
              <a:rPr lang="en-US" sz="2800" b="1" dirty="0" smtClean="0">
                <a:solidFill>
                  <a:srgbClr val="421600"/>
                </a:solidFill>
              </a:rPr>
              <a:t>Satan</a:t>
            </a:r>
            <a:r>
              <a:rPr lang="en-US" sz="2800" b="1" dirty="0">
                <a:solidFill>
                  <a:srgbClr val="4216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7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4419600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b="1" u="sng" dirty="0" smtClean="0">
                <a:solidFill>
                  <a:srgbClr val="2A0E00"/>
                </a:solidFill>
              </a:rPr>
              <a:t>Questions to Think About During the Next Video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2A0E00"/>
                </a:solidFill>
              </a:rPr>
              <a:t>What </a:t>
            </a:r>
            <a:r>
              <a:rPr lang="en-US" sz="2800" b="1" dirty="0">
                <a:solidFill>
                  <a:srgbClr val="2A0E00"/>
                </a:solidFill>
              </a:rPr>
              <a:t>would life be like for man without God?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How did God cover Adam &amp; Eve?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What was God’s plan, even before He made the World?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What was placed at the entrance of the Garden?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Who were Adam &amp; Eve’s first two sons?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Why was Abel’s offering better?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What did Cain do?</a:t>
            </a:r>
          </a:p>
        </p:txBody>
      </p:sp>
    </p:spTree>
    <p:extLst>
      <p:ext uri="{BB962C8B-B14F-4D97-AF65-F5344CB8AC3E}">
        <p14:creationId xmlns:p14="http://schemas.microsoft.com/office/powerpoint/2010/main" val="11025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991600" cy="4267200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Video</a:t>
            </a:r>
            <a:r>
              <a:rPr lang="en-US" sz="4000" dirty="0" smtClean="0"/>
              <a:t>: Story of Bible – </a:t>
            </a:r>
            <a:r>
              <a:rPr lang="en-US" sz="4000" dirty="0" smtClean="0"/>
              <a:t>2b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youtu.be/R7HiXxftlMQ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953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4419600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b="1" u="sng" dirty="0" smtClean="0">
                <a:solidFill>
                  <a:srgbClr val="2A0E00"/>
                </a:solidFill>
              </a:rPr>
              <a:t>Discuss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2A0E00"/>
                </a:solidFill>
              </a:rPr>
              <a:t>What </a:t>
            </a:r>
            <a:r>
              <a:rPr lang="en-US" sz="2800" b="1" dirty="0">
                <a:solidFill>
                  <a:srgbClr val="2A0E00"/>
                </a:solidFill>
              </a:rPr>
              <a:t>would life be like for man without God?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How did God cover Adam &amp; Eve?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What was God’s plan, even before He made the World?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What was placed at the entrance of the Garden?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Who were Adam &amp; Eve’s first two sons?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Why was Abel’s offering better?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2A0E00"/>
                </a:solidFill>
              </a:rPr>
              <a:t>What did Cain do?</a:t>
            </a:r>
          </a:p>
        </p:txBody>
      </p:sp>
    </p:spTree>
    <p:extLst>
      <p:ext uri="{BB962C8B-B14F-4D97-AF65-F5344CB8AC3E}">
        <p14:creationId xmlns:p14="http://schemas.microsoft.com/office/powerpoint/2010/main" val="33548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487053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sz="2400" u="sng" dirty="0">
                <a:solidFill>
                  <a:srgbClr val="2A0E00"/>
                </a:solidFill>
              </a:rPr>
              <a:t>Questions to Think About During the Next </a:t>
            </a:r>
            <a:r>
              <a:rPr lang="en-US" sz="2400" u="sng" dirty="0" smtClean="0">
                <a:solidFill>
                  <a:srgbClr val="2A0E00"/>
                </a:solidFill>
              </a:rPr>
              <a:t>Video</a:t>
            </a:r>
            <a:endParaRPr lang="en-US" sz="27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were the descendants of Adam &amp; Eve like?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the Lord decide to do when He saw this?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tell Noah to build?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How many doors was it to have?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Who shut the ark’s door – making them truly safe?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is the first thing Noah did when he came out.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ask Noah to do next?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is it wrong to kill people?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sign did God give to Noah?</a:t>
            </a: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1234</Words>
  <Application>Microsoft Office PowerPoint</Application>
  <PresentationFormat>On-screen Show (4:3)</PresentationFormat>
  <Paragraphs>137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Refined</vt:lpstr>
      <vt:lpstr>PowerPoint Presentation</vt:lpstr>
      <vt:lpstr>PowerPoint Presentation</vt:lpstr>
      <vt:lpstr>PowerPoint Presentation</vt:lpstr>
      <vt:lpstr>Next Slide Video: Story of Bible – 2a (review)  Download Here: http://youtu.be/kNj89VqdEMI </vt:lpstr>
      <vt:lpstr>PowerPoint Presentation</vt:lpstr>
      <vt:lpstr>PowerPoint Presentation</vt:lpstr>
      <vt:lpstr>Next Slide  Video: Story of Bible – 2b   Download Here: http://youtu.be/R7HiXxftlMQ </vt:lpstr>
      <vt:lpstr>PowerPoint Presentation</vt:lpstr>
      <vt:lpstr>PowerPoint Presentation</vt:lpstr>
      <vt:lpstr>Next Slide  Video: Story of the Bible 2c  Download Here: http://youtu.be/UX9I09W1cyk 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97</cp:revision>
  <dcterms:created xsi:type="dcterms:W3CDTF">2012-08-28T02:53:07Z</dcterms:created>
  <dcterms:modified xsi:type="dcterms:W3CDTF">2013-01-30T01:52:16Z</dcterms:modified>
</cp:coreProperties>
</file>